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82135F-3116-F518-B00F-23EED89CFD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C584C89-2336-A6B8-2A19-C151C22DE2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AAD6F2-EE99-6D65-B0BF-A0C7412F5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41AEF1-F4A0-BCE1-4B54-CE6D3872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8D14A17-9AE8-8FD4-87C4-74E0D5B2E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25143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78ACD0-CA94-0EF2-3D6D-EC8DF8038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0011CED-01A8-E2D7-E8F0-F31A09035C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9AA25E0-1AF8-8280-4257-B1501B9767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4DB168-E98D-DC72-9D39-B8677F703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54FBBA-6FB8-2AC2-C7FE-B9D4CEA65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58056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FB22A63-FFBB-9742-CB69-B7F0AFEA87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5AD7280-6DE2-DBA3-D60B-69666354E8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16EF0D-7D35-0D63-1C6E-7C728487D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02BF45D-B61A-F69B-BE4D-5C9240C581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03E5E6-55DA-E703-926C-D50561766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7651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C74FEC-0D60-C021-8C92-A98B7722E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EE4867-0610-37D2-50C0-B6EB8DA9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0120C7C-EC7D-5B7A-C374-827FB4ED7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3D8E33-752B-873C-8253-148F507B1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DE1079-5717-BF70-E619-01C763DE7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48527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69D98A-C4E7-53AA-1C71-9177328797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0136D31-208E-8F8F-B452-E97717A55A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6A3C725-6D68-120C-9258-2151D4940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AA03AD9-A6CC-CED3-D75E-EDA92993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817792-30BD-26DD-C9D2-D465B21F4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114477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A7CC19-4588-C6BC-1D6C-D0F0CCED2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74EECF3-39ED-BE54-5064-DB40A0CA56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C30553-9CB1-79E6-E022-47A0EB023C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C0EC64-A9E4-8B80-1B0C-13B12F29E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D932CD-6BB6-CA22-A884-02968BB0C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6A1E25A-97EA-EBD7-221A-57CF43A50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93631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AA7930-1709-E425-433A-E43362FEC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1A88A15-ED97-C42A-803C-F1BA59DA7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96042D0-2528-6FD2-2679-766DC12266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3C645C3-8A06-31E2-170D-7A7D1F0CA6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EA03D66-33D3-80EB-8420-D2D5A5EE2C5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06656E30-2E67-FEE4-0765-45877B4D9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6CC3B73-74B2-DDC5-AD6E-3881377D1F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9254B14-136D-40A4-1911-B5F284C0B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127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061D76-7CDF-9D2B-9C52-ED42D5EAE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A5C00BB-90B9-B8E1-3777-C2D53E74B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863F727-C700-E68A-CD1A-F14E2A5042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FBE2E9D-D691-96E2-9721-6297D45102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18704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DC0CA74-BEFA-3C1D-8558-F5F3859BD0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7E87C28-4520-9A66-59B5-4A89300F9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5AF094-3382-B7AE-3FAA-A26ED3F8F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67926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0532AC-F146-00F3-75F0-C0FE3F4F5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967C1E-EE14-63B9-DCC0-44BB325EE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D0B7FB7-BE77-6215-72EE-51B7A12617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D72DDA7-58C5-D30B-CCB2-465E6E4B5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72AE4C-83EA-6869-6F23-A252567EE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AA3366-6FA3-CF47-2634-A728F367A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63083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D6E74B-E009-F7AB-9882-E9E543A0B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8CCB190A-695E-3D5C-6C67-AC7F1354FA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E2F4BA-4A07-0D7E-4D92-D72F883112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47C3436-513B-8282-59BE-95A69FD53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CCAEA11-AC34-FB0A-3248-86685E01C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581746C-2FE7-3E8D-8666-B75598D32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9510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0BBCE8B-2E8C-893E-727F-44CA6C855A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8C86612-3BE9-8A40-90E3-D9F9C04A5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40A9A9-B290-1ECB-1F56-BEDAF855A83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246D0-3125-4408-A810-163748EC769B}" type="datetimeFigureOut">
              <a:rPr lang="es-ES" smtClean="0"/>
              <a:t>29/05/2025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7AD096D-1036-587D-DB4D-57EE144B89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C3FB9E-7203-EA59-B50C-4AB4B0491E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033E9F-C705-4B96-AD90-5F3AB86D166A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006846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>
            <a:extLst>
              <a:ext uri="{FF2B5EF4-FFF2-40B4-BE49-F238E27FC236}">
                <a16:creationId xmlns:a16="http://schemas.microsoft.com/office/drawing/2014/main" id="{0750BE76-C0AA-91EB-822E-8AEEF78F3434}"/>
              </a:ext>
            </a:extLst>
          </p:cNvPr>
          <p:cNvGrpSpPr/>
          <p:nvPr/>
        </p:nvGrpSpPr>
        <p:grpSpPr>
          <a:xfrm>
            <a:off x="0" y="1696182"/>
            <a:ext cx="12192000" cy="4662815"/>
            <a:chOff x="0" y="1696182"/>
            <a:chExt cx="12192000" cy="4662815"/>
          </a:xfrm>
        </p:grpSpPr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B58AC3F6-B81F-5ABC-44F8-87B0CCC80815}"/>
                </a:ext>
              </a:extLst>
            </p:cNvPr>
            <p:cNvSpPr txBox="1"/>
            <p:nvPr/>
          </p:nvSpPr>
          <p:spPr>
            <a:xfrm>
              <a:off x="1" y="1696182"/>
              <a:ext cx="12191999" cy="4662815"/>
            </a:xfrm>
            <a:prstGeom prst="rect">
              <a:avLst/>
            </a:prstGeom>
            <a:solidFill>
              <a:srgbClr val="FF0000"/>
            </a:solidFill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  <a:buNone/>
              </a:pPr>
              <a:r>
                <a:rPr lang="es-ES" b="1" dirty="0">
                  <a:latin typeface="Arial" panose="020B0604020202020204" pitchFamily="34" charset="0"/>
                  <a:cs typeface="Arial" panose="020B0604020202020204" pitchFamily="34" charset="0"/>
                </a:rPr>
                <a:t>🚫 ALERTA: DETECCIÓN DE CIANOBACTERIAS POTENCIALMENTE </a:t>
              </a:r>
              <a:r>
                <a:rPr lang="es-ES" sz="2400" b="1" dirty="0">
                  <a:latin typeface="Arial" panose="020B0604020202020204" pitchFamily="34" charset="0"/>
                  <a:cs typeface="Arial" panose="020B0604020202020204" pitchFamily="34" charset="0"/>
                </a:rPr>
                <a:t>TÓXICAS</a:t>
              </a:r>
              <a:r>
                <a:rPr lang="es-ES" b="1" dirty="0">
                  <a:latin typeface="Arial" panose="020B0604020202020204" pitchFamily="34" charset="0"/>
                  <a:cs typeface="Arial" panose="020B0604020202020204" pitchFamily="34" charset="0"/>
                </a:rPr>
                <a:t> 🚫</a:t>
              </a:r>
            </a:p>
            <a:p>
              <a:pPr>
                <a:lnSpc>
                  <a:spcPct val="150000"/>
                </a:lnSpc>
                <a:buNone/>
              </a:pPr>
              <a:r>
                <a:rPr lang="es-ES" dirty="0">
                  <a:latin typeface="Arial" panose="020B0604020202020204" pitchFamily="34" charset="0"/>
                  <a:cs typeface="Arial" panose="020B0604020202020204" pitchFamily="34" charset="0"/>
                </a:rPr>
                <a:t>Se ha observado una masa de color verde oscuro, marrón o rojiza con una apariencia espesa y viscosa en el agua y la playa.</a:t>
              </a:r>
            </a:p>
            <a:p>
              <a:pPr algn="ctr">
                <a:lnSpc>
                  <a:spcPct val="150000"/>
                </a:lnSpc>
                <a:buNone/>
              </a:pPr>
              <a:r>
                <a:rPr lang="es-ES" dirty="0">
                  <a:latin typeface="Arial" panose="020B0604020202020204" pitchFamily="34" charset="0"/>
                  <a:cs typeface="Arial" panose="020B0604020202020204" pitchFamily="34" charset="0"/>
                </a:rPr>
                <a:t>⚠ Alta presencia de cianobacterias en floración, potencialmente tóxicas ⚠</a:t>
              </a:r>
            </a:p>
            <a:p>
              <a:pPr algn="ctr">
                <a:lnSpc>
                  <a:spcPct val="150000"/>
                </a:lnSpc>
                <a:buNone/>
              </a:pPr>
              <a:r>
                <a:rPr lang="es-ES" dirty="0">
                  <a:latin typeface="Arial" panose="020B0604020202020204" pitchFamily="34" charset="0"/>
                  <a:cs typeface="Arial" panose="020B0604020202020204" pitchFamily="34" charset="0"/>
                </a:rPr>
                <a:t>🌊 NO ingreses al agua</a:t>
              </a:r>
              <a:br>
                <a:rPr lang="es-ES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s-ES" dirty="0">
                  <a:latin typeface="Arial" panose="020B0604020202020204" pitchFamily="34" charset="0"/>
                  <a:cs typeface="Arial" panose="020B0604020202020204" pitchFamily="34" charset="0"/>
                </a:rPr>
                <a:t>🚫 NO consumas el agua</a:t>
              </a:r>
              <a:br>
                <a:rPr lang="es-ES" dirty="0">
                  <a:latin typeface="Arial" panose="020B0604020202020204" pitchFamily="34" charset="0"/>
                  <a:cs typeface="Arial" panose="020B0604020202020204" pitchFamily="34" charset="0"/>
                </a:rPr>
              </a:br>
              <a:r>
                <a:rPr lang="es-ES" dirty="0">
                  <a:latin typeface="Arial" panose="020B0604020202020204" pitchFamily="34" charset="0"/>
                  <a:cs typeface="Arial" panose="020B0604020202020204" pitchFamily="34" charset="0"/>
                </a:rPr>
                <a:t>🚸 Mantén a niños y mascotas alejados del área contaminada</a:t>
              </a:r>
            </a:p>
            <a:p>
              <a:pPr algn="ctr">
                <a:lnSpc>
                  <a:spcPct val="150000"/>
                </a:lnSpc>
                <a:buNone/>
              </a:pPr>
              <a:r>
                <a:rPr lang="es-ES" dirty="0">
                  <a:latin typeface="Arial" panose="020B0604020202020204" pitchFamily="34" charset="0"/>
                  <a:cs typeface="Arial" panose="020B0604020202020204" pitchFamily="34" charset="0"/>
                </a:rPr>
                <a:t>❌ El agua no es segura hasta que la floración desaparezca.</a:t>
              </a:r>
            </a:p>
            <a:p>
              <a:pPr>
                <a:lnSpc>
                  <a:spcPct val="150000"/>
                </a:lnSpc>
              </a:pPr>
              <a:endParaRPr lang="es-ES" dirty="0"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es-ES" dirty="0">
                  <a:latin typeface="Arial" panose="020B0604020202020204" pitchFamily="34" charset="0"/>
                  <a:cs typeface="Arial" panose="020B0604020202020204" pitchFamily="34" charset="0"/>
                </a:rPr>
                <a:t>¡Cuida tu salud y mantente seguro! 🌿</a:t>
              </a:r>
            </a:p>
            <a:p>
              <a:endParaRPr lang="es-ES" dirty="0"/>
            </a:p>
          </p:txBody>
        </p:sp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B8A1F684-4852-0859-FBC4-F0ADF612235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22986" y="4085244"/>
              <a:ext cx="2869013" cy="2153147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  <p:pic>
          <p:nvPicPr>
            <p:cNvPr id="8" name="Imagen 7">
              <a:extLst>
                <a:ext uri="{FF2B5EF4-FFF2-40B4-BE49-F238E27FC236}">
                  <a16:creationId xmlns:a16="http://schemas.microsoft.com/office/drawing/2014/main" id="{235441B3-AAE1-BFB2-BB06-FE961977F73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4170245"/>
              <a:ext cx="2974719" cy="1983146"/>
            </a:xfrm>
            <a:prstGeom prst="ellipse">
              <a:avLst/>
            </a:prstGeom>
            <a:ln>
              <a:noFill/>
            </a:ln>
            <a:effectLst>
              <a:softEdge rad="112500"/>
            </a:effectLst>
          </p:spPr>
        </p:pic>
      </p:grpSp>
    </p:spTree>
    <p:extLst>
      <p:ext uri="{BB962C8B-B14F-4D97-AF65-F5344CB8AC3E}">
        <p14:creationId xmlns:p14="http://schemas.microsoft.com/office/powerpoint/2010/main" val="3061189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65948-BFCD-6EDB-1C22-16B407B923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33F7555-05E3-15BB-D122-A3D1BBB1C22E}"/>
              </a:ext>
            </a:extLst>
          </p:cNvPr>
          <p:cNvSpPr txBox="1"/>
          <p:nvPr/>
        </p:nvSpPr>
        <p:spPr>
          <a:xfrm>
            <a:off x="1" y="1696182"/>
            <a:ext cx="12191999" cy="4247317"/>
          </a:xfrm>
          <a:prstGeom prst="rect">
            <a:avLst/>
          </a:prstGeom>
          <a:solidFill>
            <a:schemeClr val="accent4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RIESGO MEDIO 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🟢 Masa verde brillante en la superficie del agua y en la orilla, similar a una "mancha de pintura"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⚠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Mediana densidad de cianobacterias potencialmente tóxicas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en el agua. Puede aparecer depositada sobre la arena de la playa</a:t>
            </a:r>
          </a:p>
          <a:p>
            <a:pPr algn="ctr">
              <a:buNone/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🔍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Busque sectores de agua limpia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Evite el contacto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con las manchas de cianobacterias en el agua y en la playa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🚿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Si tuvo contacto, lávese</a:t>
            </a: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 con agua limpia lo antes posible</a:t>
            </a:r>
          </a:p>
          <a:p>
            <a:pPr algn="ctr">
              <a:lnSpc>
                <a:spcPct val="150000"/>
              </a:lnSpc>
              <a:buNone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No consuma el agua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👶🐶 </a:t>
            </a:r>
            <a:r>
              <a:rPr lang="es-ES" b="1" dirty="0">
                <a:latin typeface="Arial" panose="020B0604020202020204" pitchFamily="34" charset="0"/>
                <a:cs typeface="Arial" panose="020B0604020202020204" pitchFamily="34" charset="0"/>
              </a:rPr>
              <a:t>Cuide a los niños y a las mascotas</a:t>
            </a: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s-ES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CE207E3-4F5E-F2DA-E7B5-D7CB8AFF465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saturation sat="200000"/>
                    </a14:imgEffect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55" y="4139380"/>
            <a:ext cx="2244025" cy="168301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686238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DA7225-629A-ABB2-6AD1-B56F4BB2B5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53BEED5-A072-32E2-5D10-07FBC76CB273}"/>
              </a:ext>
            </a:extLst>
          </p:cNvPr>
          <p:cNvSpPr txBox="1"/>
          <p:nvPr/>
        </p:nvSpPr>
        <p:spPr>
          <a:xfrm>
            <a:off x="1" y="1696182"/>
            <a:ext cx="12191999" cy="3364960"/>
          </a:xfrm>
          <a:prstGeom prst="rect">
            <a:avLst/>
          </a:prstGeom>
          <a:solidFill>
            <a:srgbClr val="00B050"/>
          </a:solidFill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🌊 RIESGO BAJO 🌊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🟢 Superficie del agua: apariencia de "yerba dispersa"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🔍 Baja densidad de algas y cianobacterias</a:t>
            </a:r>
          </a:p>
          <a:p>
            <a:pPr algn="ctr">
              <a:lnSpc>
                <a:spcPct val="150000"/>
              </a:lnSpc>
            </a:pPr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🚿 Puedes bañarte en el embalse, lago o río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Lávate con agua limpia después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🚫 No consumas el agua</a:t>
            </a:r>
          </a:p>
          <a:p>
            <a:pPr algn="ctr">
              <a:lnSpc>
                <a:spcPct val="150000"/>
              </a:lnSpc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👶🐶 Cuida a los niños y a las mascotas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A4316E1-533D-2C31-F435-EAB33CAD8B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856" y="2053149"/>
            <a:ext cx="2515665" cy="275170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6" name="carpinchos">
            <a:hlinkClick r:id="" action="ppaction://media"/>
            <a:extLst>
              <a:ext uri="{FF2B5EF4-FFF2-40B4-BE49-F238E27FC236}">
                <a16:creationId xmlns:a16="http://schemas.microsoft.com/office/drawing/2014/main" id="{1E53CA84-05C9-FA33-8633-D6C43F2F55A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4611.8333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537290" y="1907610"/>
            <a:ext cx="2135496" cy="289724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32744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235</Words>
  <Application>Microsoft Office PowerPoint</Application>
  <PresentationFormat>Panorámica</PresentationFormat>
  <Paragraphs>24</Paragraphs>
  <Slides>3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Marianela Mesquida</dc:creator>
  <cp:lastModifiedBy>Marianela Mesquida</cp:lastModifiedBy>
  <cp:revision>1</cp:revision>
  <dcterms:created xsi:type="dcterms:W3CDTF">2025-05-29T14:13:08Z</dcterms:created>
  <dcterms:modified xsi:type="dcterms:W3CDTF">2025-05-29T14:42:55Z</dcterms:modified>
</cp:coreProperties>
</file>

<file path=docProps/thumbnail.jpeg>
</file>